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66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45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AF2CE5-154A-4370-9B9A-820775ED614E}" type="datetimeFigureOut">
              <a:rPr lang="en-US" smtClean="0"/>
              <a:pPr/>
              <a:t>1/29/2012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93A227-03F4-4E30-A718-9D4ED2A95D4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93A227-03F4-4E30-A718-9D4ED2A95D4D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3BB3D-E9BD-49E2-9E9F-2984BED0CE16}" type="datetimeFigureOut">
              <a:rPr lang="en-US" smtClean="0"/>
              <a:pPr/>
              <a:t>1/29/2012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B1B93-2B34-4F9B-8670-C4F67351E7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3BB3D-E9BD-49E2-9E9F-2984BED0CE16}" type="datetimeFigureOut">
              <a:rPr lang="en-US" smtClean="0"/>
              <a:pPr/>
              <a:t>1/29/2012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B1B93-2B34-4F9B-8670-C4F67351E7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3BB3D-E9BD-49E2-9E9F-2984BED0CE16}" type="datetimeFigureOut">
              <a:rPr lang="en-US" smtClean="0"/>
              <a:pPr/>
              <a:t>1/29/2012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B1B93-2B34-4F9B-8670-C4F67351E7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3BB3D-E9BD-49E2-9E9F-2984BED0CE16}" type="datetimeFigureOut">
              <a:rPr lang="en-US" smtClean="0"/>
              <a:pPr/>
              <a:t>1/29/2012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B1B93-2B34-4F9B-8670-C4F67351E7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3BB3D-E9BD-49E2-9E9F-2984BED0CE16}" type="datetimeFigureOut">
              <a:rPr lang="en-US" smtClean="0"/>
              <a:pPr/>
              <a:t>1/29/2012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B1B93-2B34-4F9B-8670-C4F67351E7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3BB3D-E9BD-49E2-9E9F-2984BED0CE16}" type="datetimeFigureOut">
              <a:rPr lang="en-US" smtClean="0"/>
              <a:pPr/>
              <a:t>1/29/2012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B1B93-2B34-4F9B-8670-C4F67351E7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3BB3D-E9BD-49E2-9E9F-2984BED0CE16}" type="datetimeFigureOut">
              <a:rPr lang="en-US" smtClean="0"/>
              <a:pPr/>
              <a:t>1/29/2012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B1B93-2B34-4F9B-8670-C4F67351E7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3BB3D-E9BD-49E2-9E9F-2984BED0CE16}" type="datetimeFigureOut">
              <a:rPr lang="en-US" smtClean="0"/>
              <a:pPr/>
              <a:t>1/29/2012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B1B93-2B34-4F9B-8670-C4F67351E7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3BB3D-E9BD-49E2-9E9F-2984BED0CE16}" type="datetimeFigureOut">
              <a:rPr lang="en-US" smtClean="0"/>
              <a:pPr/>
              <a:t>1/29/2012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B1B93-2B34-4F9B-8670-C4F67351E7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3BB3D-E9BD-49E2-9E9F-2984BED0CE16}" type="datetimeFigureOut">
              <a:rPr lang="en-US" smtClean="0"/>
              <a:pPr/>
              <a:t>1/29/2012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B1B93-2B34-4F9B-8670-C4F67351E7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3BB3D-E9BD-49E2-9E9F-2984BED0CE16}" type="datetimeFigureOut">
              <a:rPr lang="en-US" smtClean="0"/>
              <a:pPr/>
              <a:t>1/29/2012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B1B93-2B34-4F9B-8670-C4F67351E7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C3BB3D-E9BD-49E2-9E9F-2984BED0CE16}" type="datetimeFigureOut">
              <a:rPr lang="en-US" smtClean="0"/>
              <a:pPr/>
              <a:t>1/29/2012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7B1B93-2B34-4F9B-8670-C4F67351E79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Microsoft_Office_Word_Document1.docx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914401"/>
            <a:ext cx="7772400" cy="1828799"/>
          </a:xfrm>
        </p:spPr>
        <p:txBody>
          <a:bodyPr/>
          <a:lstStyle/>
          <a:p>
            <a:r>
              <a:rPr lang="en-US" dirty="0" smtClean="0"/>
              <a:t>Section 1-6: The Coordinate Plane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76600"/>
            <a:ext cx="6400800" cy="14478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Goal 1.02:  Use length of geometric figures to solve problems</a:t>
            </a:r>
            <a:endParaRPr lang="en-US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7030A0"/>
                </a:solidFill>
              </a:rPr>
              <a:t>Essential Questions</a:t>
            </a:r>
            <a:endParaRPr lang="en-US" b="1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1)  How </a:t>
            </a:r>
            <a:r>
              <a:rPr lang="en-US" dirty="0"/>
              <a:t>do you find the distance between two points in the coordinate plane? </a:t>
            </a:r>
            <a:endParaRPr lang="en-US" dirty="0" smtClean="0"/>
          </a:p>
          <a:p>
            <a:pPr lvl="0"/>
            <a:r>
              <a:rPr lang="en-US" dirty="0" smtClean="0"/>
              <a:t> </a:t>
            </a:r>
            <a:endParaRPr lang="en-US" dirty="0"/>
          </a:p>
          <a:p>
            <a:r>
              <a:rPr lang="en-US" dirty="0" smtClean="0"/>
              <a:t>2)  How </a:t>
            </a:r>
            <a:r>
              <a:rPr lang="en-US" dirty="0"/>
              <a:t>is the midpoint of a segment in the coordinate plane found?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en-US" b="1" dirty="0"/>
              <a:t>Midpoint </a:t>
            </a:r>
            <a:r>
              <a:rPr lang="en-US" b="1" dirty="0" smtClean="0"/>
              <a:t>Formula on a Number 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/>
              <a:t>the coordinate of the midpoint of a segment whose endpoints have coordinates a and b is  </a:t>
            </a:r>
            <a:endParaRPr lang="en-US" dirty="0" smtClean="0"/>
          </a:p>
          <a:p>
            <a:r>
              <a:rPr lang="en-US" u="sng" dirty="0"/>
              <a:t>a</a:t>
            </a:r>
            <a:r>
              <a:rPr lang="en-US" u="sng" dirty="0" smtClean="0"/>
              <a:t> + b</a:t>
            </a:r>
            <a:r>
              <a:rPr lang="en-US" dirty="0" smtClean="0"/>
              <a:t>.</a:t>
            </a:r>
          </a:p>
          <a:p>
            <a:r>
              <a:rPr lang="en-US" dirty="0"/>
              <a:t> </a:t>
            </a:r>
            <a:r>
              <a:rPr lang="en-US" dirty="0" smtClean="0"/>
              <a:t>  2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219200"/>
          </a:xfrm>
        </p:spPr>
        <p:txBody>
          <a:bodyPr>
            <a:normAutofit fontScale="90000"/>
          </a:bodyPr>
          <a:lstStyle/>
          <a:p>
            <a:pPr lvl="0"/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/>
              <a:t/>
            </a:r>
            <a:br>
              <a:rPr lang="en-US" b="1" dirty="0"/>
            </a:br>
            <a:r>
              <a:rPr lang="en-US" b="1" dirty="0" smtClean="0"/>
              <a:t>Midpoint Formula in Coordinate Plane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4800" y="2971800"/>
            <a:ext cx="1828799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838200" y="1752600"/>
            <a:ext cx="7620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286000" y="2133600"/>
            <a:ext cx="457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the coordinate of the midpoint of a segment whose endpoints have coordinates ( x </a:t>
            </a:r>
            <a:r>
              <a:rPr lang="en-US" baseline="-25000" dirty="0"/>
              <a:t>1 </a:t>
            </a:r>
            <a:r>
              <a:rPr lang="en-US" dirty="0"/>
              <a:t>, y </a:t>
            </a:r>
            <a:r>
              <a:rPr lang="en-US" baseline="-25000" dirty="0"/>
              <a:t>1</a:t>
            </a:r>
            <a:r>
              <a:rPr lang="en-US" dirty="0"/>
              <a:t> ) and ( x </a:t>
            </a:r>
            <a:r>
              <a:rPr lang="en-US" baseline="-25000" dirty="0"/>
              <a:t>2</a:t>
            </a:r>
            <a:r>
              <a:rPr lang="en-US" dirty="0"/>
              <a:t> , y </a:t>
            </a:r>
            <a:r>
              <a:rPr lang="en-US" baseline="-25000" dirty="0"/>
              <a:t>2</a:t>
            </a:r>
            <a:r>
              <a:rPr lang="en-US" dirty="0"/>
              <a:t> ) are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Distance Formula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pPr lvl="0">
              <a:spcBef>
                <a:spcPts val="0"/>
              </a:spcBef>
              <a:buFont typeface="+mj-lt"/>
              <a:buAutoNum type="arabicPeriod"/>
              <a:tabLst>
                <a:tab pos="457200" algn="l"/>
              </a:tabLst>
            </a:pPr>
            <a:r>
              <a:rPr lang="en-US" dirty="0" smtClean="0">
                <a:latin typeface="Times New Roman"/>
                <a:ea typeface="Times New Roman"/>
              </a:rPr>
              <a:t>The distance D between points ( x </a:t>
            </a:r>
            <a:r>
              <a:rPr lang="en-US" baseline="-25000" dirty="0" smtClean="0">
                <a:latin typeface="Times New Roman"/>
                <a:ea typeface="Times New Roman"/>
              </a:rPr>
              <a:t>1 </a:t>
            </a:r>
            <a:r>
              <a:rPr lang="en-US" dirty="0" smtClean="0">
                <a:latin typeface="Times New Roman"/>
                <a:ea typeface="Times New Roman"/>
              </a:rPr>
              <a:t>, y </a:t>
            </a:r>
            <a:r>
              <a:rPr lang="en-US" baseline="-25000" dirty="0" smtClean="0">
                <a:latin typeface="Times New Roman"/>
                <a:ea typeface="Times New Roman"/>
              </a:rPr>
              <a:t>1</a:t>
            </a:r>
            <a:r>
              <a:rPr lang="en-US" dirty="0" smtClean="0">
                <a:latin typeface="Times New Roman"/>
                <a:ea typeface="Times New Roman"/>
              </a:rPr>
              <a:t> ) and  ( x </a:t>
            </a:r>
            <a:r>
              <a:rPr lang="en-US" baseline="-25000" dirty="0" smtClean="0">
                <a:latin typeface="Times New Roman"/>
                <a:ea typeface="Times New Roman"/>
              </a:rPr>
              <a:t>2</a:t>
            </a:r>
            <a:r>
              <a:rPr lang="en-US" dirty="0" smtClean="0">
                <a:latin typeface="Times New Roman"/>
                <a:ea typeface="Times New Roman"/>
              </a:rPr>
              <a:t> , y </a:t>
            </a:r>
            <a:r>
              <a:rPr lang="en-US" baseline="-25000" dirty="0" smtClean="0">
                <a:latin typeface="Times New Roman"/>
                <a:ea typeface="Times New Roman"/>
              </a:rPr>
              <a:t>2</a:t>
            </a:r>
            <a:r>
              <a:rPr lang="en-US" dirty="0" smtClean="0">
                <a:latin typeface="Times New Roman"/>
                <a:ea typeface="Times New Roman"/>
              </a:rPr>
              <a:t> ) is given by </a:t>
            </a:r>
          </a:p>
          <a:p>
            <a:pPr marL="457200" marR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smtClean="0">
                <a:latin typeface="Times New Roman"/>
                <a:ea typeface="Times New Roman"/>
              </a:rPr>
              <a:t> </a:t>
            </a:r>
          </a:p>
          <a:p>
            <a:pPr marL="914400" marR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smtClean="0">
                <a:latin typeface="Times New Roman"/>
                <a:ea typeface="Times New Roman"/>
              </a:rPr>
              <a:t>D = </a:t>
            </a:r>
            <a:endParaRPr lang="en-US" dirty="0">
              <a:latin typeface="Times New Roman"/>
              <a:ea typeface="Times New Roman"/>
            </a:endParaRP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1752600" y="3429000"/>
          <a:ext cx="7391400" cy="762000"/>
        </p:xfrm>
        <a:graphic>
          <a:graphicData uri="http://schemas.openxmlformats.org/presentationml/2006/ole">
            <p:oleObj spid="_x0000_s1026" name="Document" r:id="rId4" imgW="5930864" imgH="29201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 p 46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1) J (2, -1), K (2, 5)</a:t>
            </a:r>
          </a:p>
          <a:p>
            <a:r>
              <a:rPr lang="en-US" dirty="0" smtClean="0"/>
              <a:t>5) C (12, 6), D (-8, 18) </a:t>
            </a:r>
          </a:p>
          <a:p>
            <a:r>
              <a:rPr lang="en-US" dirty="0" smtClean="0"/>
              <a:t>19) H (-1, 3), X (7, -1)</a:t>
            </a:r>
          </a:p>
          <a:p>
            <a:r>
              <a:rPr lang="en-US" dirty="0" smtClean="0"/>
              <a:t>23) H (5 ½, -4 ¾ ), X (2 ¼,  -1 ¼ )</a:t>
            </a:r>
          </a:p>
          <a:p>
            <a:r>
              <a:rPr lang="en-US" dirty="0" smtClean="0"/>
              <a:t>25) T ( 5, -15)</a:t>
            </a:r>
          </a:p>
          <a:p>
            <a:r>
              <a:rPr lang="en-US" dirty="0" smtClean="0"/>
              <a:t>31) endpoint (2,3), midpoint (3, -4)</a:t>
            </a:r>
          </a:p>
          <a:p>
            <a:endParaRPr lang="en-US" dirty="0" smtClean="0"/>
          </a:p>
          <a:p>
            <a:r>
              <a:rPr lang="en-US" dirty="0" smtClean="0"/>
              <a:t>Do p 46 (30, 37, 41)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Independently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Textbook p 46 (32 – 40)</a:t>
            </a:r>
          </a:p>
          <a:p>
            <a:endParaRPr lang="en-US" dirty="0"/>
          </a:p>
          <a:p>
            <a:r>
              <a:rPr lang="en-US" dirty="0" smtClean="0"/>
              <a:t>Practice 1-6: # 6, 9, 16, 17, 18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Summarize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Practice 1-6:  # 23, 24, 25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Checkpoint Quiz 2: p 49 (1 – 10)</a:t>
            </a:r>
          </a:p>
          <a:p>
            <a:r>
              <a:rPr lang="en-US" dirty="0" smtClean="0"/>
              <a:t>Reading Math p 61 (1- 10</a:t>
            </a:r>
            <a:r>
              <a:rPr lang="en-US" dirty="0" smtClean="0"/>
              <a:t>)</a:t>
            </a:r>
            <a:endParaRPr lang="en-US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</TotalTime>
  <Words>282</Words>
  <Application>Microsoft Office PowerPoint</Application>
  <PresentationFormat>On-screen Show (4:3)</PresentationFormat>
  <Paragraphs>39</Paragraphs>
  <Slides>9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1" baseType="lpstr">
      <vt:lpstr>Office Theme</vt:lpstr>
      <vt:lpstr>Document</vt:lpstr>
      <vt:lpstr>Section 1-6: The Coordinate Plane</vt:lpstr>
      <vt:lpstr>Essential Questions</vt:lpstr>
      <vt:lpstr>Midpoint Formula on a Number Line</vt:lpstr>
      <vt:lpstr>  Midpoint Formula in Coordinate Plane </vt:lpstr>
      <vt:lpstr>Distance Formula</vt:lpstr>
      <vt:lpstr>Examples p 46 </vt:lpstr>
      <vt:lpstr>Independently </vt:lpstr>
      <vt:lpstr>Summarize</vt:lpstr>
      <vt:lpstr>Homework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1-6: The Coordinate Plane</dc:title>
  <dc:creator>kimberly sharkey</dc:creator>
  <cp:lastModifiedBy>ksharkey</cp:lastModifiedBy>
  <cp:revision>22</cp:revision>
  <dcterms:created xsi:type="dcterms:W3CDTF">2010-01-24T22:46:45Z</dcterms:created>
  <dcterms:modified xsi:type="dcterms:W3CDTF">2012-01-29T18:06:58Z</dcterms:modified>
</cp:coreProperties>
</file>